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Raleway"/>
      <p:regular r:id="rId17"/>
      <p:bold r:id="rId18"/>
      <p:italic r:id="rId19"/>
      <p:boldItalic r:id="rId20"/>
    </p:embeddedFont>
    <p:embeddedFont>
      <p:font typeface="Source Sans Pr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11" Type="http://schemas.openxmlformats.org/officeDocument/2006/relationships/slide" Target="slides/slide7.xml"/><Relationship Id="rId22" Type="http://schemas.openxmlformats.org/officeDocument/2006/relationships/font" Target="fonts/SourceSansPro-bold.fntdata"/><Relationship Id="rId10" Type="http://schemas.openxmlformats.org/officeDocument/2006/relationships/slide" Target="slides/slide6.xml"/><Relationship Id="rId21" Type="http://schemas.openxmlformats.org/officeDocument/2006/relationships/font" Target="fonts/SourceSansPro-regular.fntdata"/><Relationship Id="rId13" Type="http://schemas.openxmlformats.org/officeDocument/2006/relationships/slide" Target="slides/slide9.xml"/><Relationship Id="rId24" Type="http://schemas.openxmlformats.org/officeDocument/2006/relationships/font" Target="fonts/SourceSansPro-boldItalic.fntdata"/><Relationship Id="rId12" Type="http://schemas.openxmlformats.org/officeDocument/2006/relationships/slide" Target="slides/slide8.xml"/><Relationship Id="rId23" Type="http://schemas.openxmlformats.org/officeDocument/2006/relationships/font" Target="fonts/SourceSansPr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aleway-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aleway-italic.fntdata"/><Relationship Id="rId6" Type="http://schemas.openxmlformats.org/officeDocument/2006/relationships/slide" Target="slides/slide2.xml"/><Relationship Id="rId18" Type="http://schemas.openxmlformats.org/officeDocument/2006/relationships/font" Target="fonts/Raleway-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485875" y="264475"/>
            <a:ext cx="8183700" cy="1473600"/>
          </a:xfrm>
          <a:prstGeom prst="rect">
            <a:avLst/>
          </a:prstGeom>
        </p:spPr>
        <p:txBody>
          <a:bodyPr anchorCtr="0" anchor="b"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2" name="Shape 12"/>
          <p:cNvSpPr txBox="1"/>
          <p:nvPr>
            <p:ph idx="1" type="subTitle"/>
          </p:nvPr>
        </p:nvSpPr>
        <p:spPr>
          <a:xfrm>
            <a:off x="485875" y="1738075"/>
            <a:ext cx="8183700" cy="861000"/>
          </a:xfrm>
          <a:prstGeom prst="rect">
            <a:avLst/>
          </a:prstGeom>
        </p:spPr>
        <p:txBody>
          <a:bodyPr anchorCtr="0" anchor="t" bIns="91425" lIns="91425" rIns="91425" tIns="91425"/>
          <a:lstStyle>
            <a:lvl1pPr lvl="0">
              <a:lnSpc>
                <a:spcPct val="100000"/>
              </a:lnSpc>
              <a:spcBef>
                <a:spcPts val="0"/>
              </a:spcBef>
              <a:spcAft>
                <a:spcPts val="0"/>
              </a:spcAft>
              <a:buSzPct val="100000"/>
              <a:buNone/>
              <a:defRPr sz="2400"/>
            </a:lvl1pPr>
            <a:lvl2pPr lvl="1">
              <a:lnSpc>
                <a:spcPct val="100000"/>
              </a:lnSpc>
              <a:spcBef>
                <a:spcPts val="0"/>
              </a:spcBef>
              <a:spcAft>
                <a:spcPts val="0"/>
              </a:spcAft>
              <a:buSzPct val="100000"/>
              <a:buNone/>
              <a:defRPr sz="2400"/>
            </a:lvl2pPr>
            <a:lvl3pPr lvl="2">
              <a:lnSpc>
                <a:spcPct val="100000"/>
              </a:lnSpc>
              <a:spcBef>
                <a:spcPts val="0"/>
              </a:spcBef>
              <a:spcAft>
                <a:spcPts val="0"/>
              </a:spcAft>
              <a:buSzPct val="100000"/>
              <a:buNone/>
              <a:defRPr sz="2400"/>
            </a:lvl3pPr>
            <a:lvl4pPr lvl="3">
              <a:lnSpc>
                <a:spcPct val="100000"/>
              </a:lnSpc>
              <a:spcBef>
                <a:spcPts val="0"/>
              </a:spcBef>
              <a:spcAft>
                <a:spcPts val="0"/>
              </a:spcAft>
              <a:buSzPct val="100000"/>
              <a:buNone/>
              <a:defRPr sz="2400"/>
            </a:lvl4pPr>
            <a:lvl5pPr lvl="4">
              <a:lnSpc>
                <a:spcPct val="100000"/>
              </a:lnSpc>
              <a:spcBef>
                <a:spcPts val="0"/>
              </a:spcBef>
              <a:spcAft>
                <a:spcPts val="0"/>
              </a:spcAft>
              <a:buSzPct val="100000"/>
              <a:buNone/>
              <a:defRPr sz="2400"/>
            </a:lvl5pPr>
            <a:lvl6pPr lvl="5">
              <a:lnSpc>
                <a:spcPct val="100000"/>
              </a:lnSpc>
              <a:spcBef>
                <a:spcPts val="0"/>
              </a:spcBef>
              <a:spcAft>
                <a:spcPts val="0"/>
              </a:spcAft>
              <a:buSzPct val="100000"/>
              <a:buNone/>
              <a:defRPr sz="2400"/>
            </a:lvl6pPr>
            <a:lvl7pPr lvl="6">
              <a:lnSpc>
                <a:spcPct val="100000"/>
              </a:lnSpc>
              <a:spcBef>
                <a:spcPts val="0"/>
              </a:spcBef>
              <a:spcAft>
                <a:spcPts val="0"/>
              </a:spcAft>
              <a:buSzPct val="100000"/>
              <a:buNone/>
              <a:defRPr sz="2400"/>
            </a:lvl7pPr>
            <a:lvl8pPr lvl="7">
              <a:lnSpc>
                <a:spcPct val="100000"/>
              </a:lnSpc>
              <a:spcBef>
                <a:spcPts val="0"/>
              </a:spcBef>
              <a:spcAft>
                <a:spcPts val="0"/>
              </a:spcAft>
              <a:buSzPct val="100000"/>
              <a:buNone/>
              <a:defRPr sz="2400"/>
            </a:lvl8pPr>
            <a:lvl9pPr lvl="8">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7" name="Shape 47"/>
        <p:cNvGrpSpPr/>
        <p:nvPr/>
      </p:nvGrpSpPr>
      <p:grpSpPr>
        <a:xfrm>
          <a:off x="0" y="0"/>
          <a:ext cx="0" cy="0"/>
          <a:chOff x="0" y="0"/>
          <a:chExt cx="0" cy="0"/>
        </a:xfrm>
      </p:grpSpPr>
      <p:sp>
        <p:nvSpPr>
          <p:cNvPr id="48" name="Shape 48"/>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49" name="Shape 49"/>
          <p:cNvSpPr txBox="1"/>
          <p:nvPr>
            <p:ph type="title"/>
          </p:nvPr>
        </p:nvSpPr>
        <p:spPr>
          <a:xfrm>
            <a:off x="311700" y="743000"/>
            <a:ext cx="8520600" cy="2006400"/>
          </a:xfrm>
          <a:prstGeom prst="rect">
            <a:avLst/>
          </a:prstGeom>
        </p:spPr>
        <p:txBody>
          <a:bodyPr anchorCtr="0" anchor="b" bIns="91425" lIns="91425" rIns="91425" tIns="91425"/>
          <a:lstStyle>
            <a:lvl1pPr lvl="0" algn="ctr">
              <a:spcBef>
                <a:spcPts val="0"/>
              </a:spcBef>
              <a:buSzPct val="100000"/>
              <a:buFont typeface="Source Sans Pro"/>
              <a:defRPr sz="12000">
                <a:latin typeface="Source Sans Pro"/>
                <a:ea typeface="Source Sans Pro"/>
                <a:cs typeface="Source Sans Pro"/>
                <a:sym typeface="Source Sans Pro"/>
              </a:defRPr>
            </a:lvl1pPr>
            <a:lvl2pPr lvl="1" algn="ctr">
              <a:spcBef>
                <a:spcPts val="0"/>
              </a:spcBef>
              <a:buSzPct val="100000"/>
              <a:buFont typeface="Source Sans Pro"/>
              <a:defRPr sz="12000">
                <a:latin typeface="Source Sans Pro"/>
                <a:ea typeface="Source Sans Pro"/>
                <a:cs typeface="Source Sans Pro"/>
                <a:sym typeface="Source Sans Pro"/>
              </a:defRPr>
            </a:lvl2pPr>
            <a:lvl3pPr lvl="2" algn="ctr">
              <a:spcBef>
                <a:spcPts val="0"/>
              </a:spcBef>
              <a:buSzPct val="100000"/>
              <a:buFont typeface="Source Sans Pro"/>
              <a:defRPr sz="12000">
                <a:latin typeface="Source Sans Pro"/>
                <a:ea typeface="Source Sans Pro"/>
                <a:cs typeface="Source Sans Pro"/>
                <a:sym typeface="Source Sans Pro"/>
              </a:defRPr>
            </a:lvl3pPr>
            <a:lvl4pPr lvl="3" algn="ctr">
              <a:spcBef>
                <a:spcPts val="0"/>
              </a:spcBef>
              <a:buSzPct val="100000"/>
              <a:buFont typeface="Source Sans Pro"/>
              <a:defRPr sz="12000">
                <a:latin typeface="Source Sans Pro"/>
                <a:ea typeface="Source Sans Pro"/>
                <a:cs typeface="Source Sans Pro"/>
                <a:sym typeface="Source Sans Pro"/>
              </a:defRPr>
            </a:lvl4pPr>
            <a:lvl5pPr lvl="4" algn="ctr">
              <a:spcBef>
                <a:spcPts val="0"/>
              </a:spcBef>
              <a:buSzPct val="100000"/>
              <a:buFont typeface="Source Sans Pro"/>
              <a:defRPr sz="12000">
                <a:latin typeface="Source Sans Pro"/>
                <a:ea typeface="Source Sans Pro"/>
                <a:cs typeface="Source Sans Pro"/>
                <a:sym typeface="Source Sans Pro"/>
              </a:defRPr>
            </a:lvl5pPr>
            <a:lvl6pPr lvl="5" algn="ctr">
              <a:spcBef>
                <a:spcPts val="0"/>
              </a:spcBef>
              <a:buSzPct val="100000"/>
              <a:buFont typeface="Source Sans Pro"/>
              <a:defRPr sz="12000">
                <a:latin typeface="Source Sans Pro"/>
                <a:ea typeface="Source Sans Pro"/>
                <a:cs typeface="Source Sans Pro"/>
                <a:sym typeface="Source Sans Pro"/>
              </a:defRPr>
            </a:lvl6pPr>
            <a:lvl7pPr lvl="6" algn="ctr">
              <a:spcBef>
                <a:spcPts val="0"/>
              </a:spcBef>
              <a:buSzPct val="100000"/>
              <a:buFont typeface="Source Sans Pro"/>
              <a:defRPr sz="12000">
                <a:latin typeface="Source Sans Pro"/>
                <a:ea typeface="Source Sans Pro"/>
                <a:cs typeface="Source Sans Pro"/>
                <a:sym typeface="Source Sans Pro"/>
              </a:defRPr>
            </a:lvl7pPr>
            <a:lvl8pPr lvl="7" algn="ctr">
              <a:spcBef>
                <a:spcPts val="0"/>
              </a:spcBef>
              <a:buSzPct val="100000"/>
              <a:buFont typeface="Source Sans Pro"/>
              <a:defRPr sz="12000">
                <a:latin typeface="Source Sans Pro"/>
                <a:ea typeface="Source Sans Pro"/>
                <a:cs typeface="Source Sans Pro"/>
                <a:sym typeface="Source Sans Pro"/>
              </a:defRPr>
            </a:lvl8pPr>
            <a:lvl9pPr lvl="8" algn="ctr">
              <a:spcBef>
                <a:spcPts val="0"/>
              </a:spcBef>
              <a:buSzPct val="100000"/>
              <a:buFont typeface="Source Sans Pro"/>
              <a:defRPr sz="12000">
                <a:latin typeface="Source Sans Pro"/>
                <a:ea typeface="Source Sans Pro"/>
                <a:cs typeface="Source Sans Pro"/>
                <a:sym typeface="Source Sans Pro"/>
              </a:defRPr>
            </a:lvl9pPr>
          </a:lstStyle>
          <a:p/>
        </p:txBody>
      </p:sp>
      <p:sp>
        <p:nvSpPr>
          <p:cNvPr id="50" name="Shape 50"/>
          <p:cNvSpPr txBox="1"/>
          <p:nvPr>
            <p:ph idx="1" type="body"/>
          </p:nvPr>
        </p:nvSpPr>
        <p:spPr>
          <a:xfrm>
            <a:off x="311700" y="2845181"/>
            <a:ext cx="8520600" cy="13008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51" name="Shape 5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4"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6" name="Shape 16"/>
          <p:cNvSpPr txBox="1"/>
          <p:nvPr>
            <p:ph type="title"/>
          </p:nvPr>
        </p:nvSpPr>
        <p:spPr>
          <a:xfrm>
            <a:off x="485875" y="1714500"/>
            <a:ext cx="8183700" cy="785700"/>
          </a:xfrm>
          <a:prstGeom prst="rect">
            <a:avLst/>
          </a:prstGeom>
        </p:spPr>
        <p:txBody>
          <a:bodyPr anchorCtr="0" anchor="b" bIns="91425" lIns="91425" rIns="91425"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17" name="Shape 1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0" name="Shape 30"/>
        <p:cNvGrpSpPr/>
        <p:nvPr/>
      </p:nvGrpSpPr>
      <p:grpSpPr>
        <a:xfrm>
          <a:off x="0" y="0"/>
          <a:ext cx="0" cy="0"/>
          <a:chOff x="0" y="0"/>
          <a:chExt cx="0" cy="0"/>
        </a:xfrm>
      </p:grpSpPr>
      <p:sp>
        <p:nvSpPr>
          <p:cNvPr id="31" name="Shape 31"/>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2" name="Shape 32"/>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2"/>
        </a:solidFill>
      </p:bgPr>
    </p:bg>
    <p:spTree>
      <p:nvGrpSpPr>
        <p:cNvPr id="34" name="Shape 34"/>
        <p:cNvGrpSpPr/>
        <p:nvPr/>
      </p:nvGrpSpPr>
      <p:grpSpPr>
        <a:xfrm>
          <a:off x="0" y="0"/>
          <a:ext cx="0" cy="0"/>
          <a:chOff x="0" y="0"/>
          <a:chExt cx="0" cy="0"/>
        </a:xfrm>
      </p:grpSpPr>
      <p:sp>
        <p:nvSpPr>
          <p:cNvPr id="35" name="Shape 35"/>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6" name="Shape 3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7" name="Shape 37"/>
        <p:cNvGrpSpPr/>
        <p:nvPr/>
      </p:nvGrpSpPr>
      <p:grpSpPr>
        <a:xfrm>
          <a:off x="0" y="0"/>
          <a:ext cx="0" cy="0"/>
          <a:chOff x="0" y="0"/>
          <a:chExt cx="0" cy="0"/>
        </a:xfrm>
      </p:grpSpPr>
      <p:sp>
        <p:nvSpPr>
          <p:cNvPr id="38" name="Shape 38"/>
          <p:cNvSpPr/>
          <p:nvPr/>
        </p:nvSpPr>
        <p:spPr>
          <a:xfrm>
            <a:off x="4636800" y="80700"/>
            <a:ext cx="4426500" cy="49821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cxnSp>
        <p:nvCxnSpPr>
          <p:cNvPr id="39" name="Shape 39"/>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0" name="Shape 40"/>
          <p:cNvSpPr txBox="1"/>
          <p:nvPr>
            <p:ph type="title"/>
          </p:nvPr>
        </p:nvSpPr>
        <p:spPr>
          <a:xfrm>
            <a:off x="265500" y="1181700"/>
            <a:ext cx="4045200" cy="15336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1" name="Shape 41"/>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2" name="Shape 42"/>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3" name="Shape 4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4" name="Shape 44"/>
        <p:cNvGrpSpPr/>
        <p:nvPr/>
      </p:nvGrpSpPr>
      <p:grpSpPr>
        <a:xfrm>
          <a:off x="0" y="0"/>
          <a:ext cx="0" cy="0"/>
          <a:chOff x="0" y="0"/>
          <a:chExt cx="0" cy="0"/>
        </a:xfrm>
      </p:grpSpPr>
      <p:sp>
        <p:nvSpPr>
          <p:cNvPr id="45" name="Shape 45"/>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sp>
        <p:nvSpPr>
          <p:cNvPr id="46" name="Shape 4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23400"/>
          </a:xfrm>
          <a:prstGeom prst="rect">
            <a:avLst/>
          </a:prstGeom>
          <a:noFill/>
          <a:ln>
            <a:noFill/>
          </a:ln>
        </p:spPr>
        <p:txBody>
          <a:bodyPr anchorCtr="0" anchor="t" bIns="91425" lIns="91425" rIns="91425" tIns="91425"/>
          <a:lstStyle>
            <a:lvl1pPr lvl="0">
              <a:spcBef>
                <a:spcPts val="0"/>
              </a:spcBef>
              <a:buClr>
                <a:schemeClr val="dk2"/>
              </a:buClr>
              <a:buSzPct val="100000"/>
              <a:buFont typeface="Raleway"/>
              <a:buNone/>
              <a:defRPr b="1" sz="3000">
                <a:solidFill>
                  <a:schemeClr val="dk2"/>
                </a:solidFill>
                <a:latin typeface="Raleway"/>
                <a:ea typeface="Raleway"/>
                <a:cs typeface="Raleway"/>
                <a:sym typeface="Raleway"/>
              </a:defRPr>
            </a:lvl1pPr>
            <a:lvl2pPr lvl="1">
              <a:spcBef>
                <a:spcPts val="0"/>
              </a:spcBef>
              <a:buClr>
                <a:schemeClr val="dk2"/>
              </a:buClr>
              <a:buSzPct val="100000"/>
              <a:buFont typeface="Raleway"/>
              <a:buNone/>
              <a:defRPr b="1" sz="3000">
                <a:solidFill>
                  <a:schemeClr val="dk2"/>
                </a:solidFill>
                <a:latin typeface="Raleway"/>
                <a:ea typeface="Raleway"/>
                <a:cs typeface="Raleway"/>
                <a:sym typeface="Raleway"/>
              </a:defRPr>
            </a:lvl2pPr>
            <a:lvl3pPr lvl="2">
              <a:spcBef>
                <a:spcPts val="0"/>
              </a:spcBef>
              <a:buClr>
                <a:schemeClr val="dk2"/>
              </a:buClr>
              <a:buSzPct val="100000"/>
              <a:buFont typeface="Raleway"/>
              <a:buNone/>
              <a:defRPr b="1" sz="3000">
                <a:solidFill>
                  <a:schemeClr val="dk2"/>
                </a:solidFill>
                <a:latin typeface="Raleway"/>
                <a:ea typeface="Raleway"/>
                <a:cs typeface="Raleway"/>
                <a:sym typeface="Raleway"/>
              </a:defRPr>
            </a:lvl3pPr>
            <a:lvl4pPr lvl="3">
              <a:spcBef>
                <a:spcPts val="0"/>
              </a:spcBef>
              <a:buClr>
                <a:schemeClr val="dk2"/>
              </a:buClr>
              <a:buSzPct val="100000"/>
              <a:buFont typeface="Raleway"/>
              <a:buNone/>
              <a:defRPr b="1" sz="3000">
                <a:solidFill>
                  <a:schemeClr val="dk2"/>
                </a:solidFill>
                <a:latin typeface="Raleway"/>
                <a:ea typeface="Raleway"/>
                <a:cs typeface="Raleway"/>
                <a:sym typeface="Raleway"/>
              </a:defRPr>
            </a:lvl4pPr>
            <a:lvl5pPr lvl="4">
              <a:spcBef>
                <a:spcPts val="0"/>
              </a:spcBef>
              <a:buClr>
                <a:schemeClr val="dk2"/>
              </a:buClr>
              <a:buSzPct val="100000"/>
              <a:buFont typeface="Raleway"/>
              <a:buNone/>
              <a:defRPr b="1" sz="3000">
                <a:solidFill>
                  <a:schemeClr val="dk2"/>
                </a:solidFill>
                <a:latin typeface="Raleway"/>
                <a:ea typeface="Raleway"/>
                <a:cs typeface="Raleway"/>
                <a:sym typeface="Raleway"/>
              </a:defRPr>
            </a:lvl5pPr>
            <a:lvl6pPr lvl="5">
              <a:spcBef>
                <a:spcPts val="0"/>
              </a:spcBef>
              <a:buClr>
                <a:schemeClr val="dk2"/>
              </a:buClr>
              <a:buSzPct val="100000"/>
              <a:buFont typeface="Raleway"/>
              <a:buNone/>
              <a:defRPr b="1" sz="3000">
                <a:solidFill>
                  <a:schemeClr val="dk2"/>
                </a:solidFill>
                <a:latin typeface="Raleway"/>
                <a:ea typeface="Raleway"/>
                <a:cs typeface="Raleway"/>
                <a:sym typeface="Raleway"/>
              </a:defRPr>
            </a:lvl6pPr>
            <a:lvl7pPr lvl="6">
              <a:spcBef>
                <a:spcPts val="0"/>
              </a:spcBef>
              <a:buClr>
                <a:schemeClr val="dk2"/>
              </a:buClr>
              <a:buSzPct val="100000"/>
              <a:buFont typeface="Raleway"/>
              <a:buNone/>
              <a:defRPr b="1" sz="3000">
                <a:solidFill>
                  <a:schemeClr val="dk2"/>
                </a:solidFill>
                <a:latin typeface="Raleway"/>
                <a:ea typeface="Raleway"/>
                <a:cs typeface="Raleway"/>
                <a:sym typeface="Raleway"/>
              </a:defRPr>
            </a:lvl7pPr>
            <a:lvl8pPr lvl="7">
              <a:spcBef>
                <a:spcPts val="0"/>
              </a:spcBef>
              <a:buClr>
                <a:schemeClr val="dk2"/>
              </a:buClr>
              <a:buSzPct val="100000"/>
              <a:buFont typeface="Raleway"/>
              <a:buNone/>
              <a:defRPr b="1" sz="3000">
                <a:solidFill>
                  <a:schemeClr val="dk2"/>
                </a:solidFill>
                <a:latin typeface="Raleway"/>
                <a:ea typeface="Raleway"/>
                <a:cs typeface="Raleway"/>
                <a:sym typeface="Raleway"/>
              </a:defRPr>
            </a:lvl8pPr>
            <a:lvl9pPr lvl="8">
              <a:spcBef>
                <a:spcPts val="0"/>
              </a:spcBef>
              <a:buClr>
                <a:schemeClr val="dk2"/>
              </a:buClr>
              <a:buSzPct val="100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Source Sans Pro"/>
              <a:defRPr sz="1800">
                <a:solidFill>
                  <a:schemeClr val="lt2"/>
                </a:solidFill>
                <a:latin typeface="Source Sans Pro"/>
                <a:ea typeface="Source Sans Pro"/>
                <a:cs typeface="Source Sans Pro"/>
                <a:sym typeface="Source Sans Pro"/>
              </a:defRPr>
            </a:lvl1pPr>
            <a:lvl2pPr lvl="1">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2pPr>
            <a:lvl3pPr lvl="2">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3pPr>
            <a:lvl4pPr lvl="3">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4pPr>
            <a:lvl5pPr lvl="4">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5pPr>
            <a:lvl6pPr lvl="5">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6pPr>
            <a:lvl7pPr lvl="6">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7pPr>
            <a:lvl8pPr lvl="7">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8pPr>
            <a:lvl9pPr lvl="8">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Source Sans Pro"/>
                <a:ea typeface="Source Sans Pro"/>
                <a:cs typeface="Source Sans Pro"/>
                <a:sym typeface="Source Sans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ctrTitle"/>
          </p:nvPr>
        </p:nvSpPr>
        <p:spPr>
          <a:xfrm>
            <a:off x="485875" y="264475"/>
            <a:ext cx="8183700" cy="1473600"/>
          </a:xfrm>
          <a:prstGeom prst="rect">
            <a:avLst/>
          </a:prstGeom>
        </p:spPr>
        <p:txBody>
          <a:bodyPr anchorCtr="0" anchor="b" bIns="91425" lIns="91425" rIns="91425" tIns="91425">
            <a:noAutofit/>
          </a:bodyPr>
          <a:lstStyle/>
          <a:p>
            <a:pPr lvl="0" algn="ctr">
              <a:spcBef>
                <a:spcPts val="0"/>
              </a:spcBef>
              <a:buNone/>
            </a:pPr>
            <a:r>
              <a:rPr lang="en"/>
              <a:t>英語から日本語への通訳</a:t>
            </a:r>
          </a:p>
        </p:txBody>
      </p:sp>
      <p:sp>
        <p:nvSpPr>
          <p:cNvPr id="59" name="Shape 59"/>
          <p:cNvSpPr txBox="1"/>
          <p:nvPr>
            <p:ph idx="1" type="subTitle"/>
          </p:nvPr>
        </p:nvSpPr>
        <p:spPr>
          <a:xfrm>
            <a:off x="485875" y="2689125"/>
            <a:ext cx="8183700" cy="861000"/>
          </a:xfrm>
          <a:prstGeom prst="rect">
            <a:avLst/>
          </a:prstGeom>
        </p:spPr>
        <p:txBody>
          <a:bodyPr anchorCtr="0" anchor="t" bIns="91425" lIns="91425" rIns="91425" tIns="91425">
            <a:noAutofit/>
          </a:bodyPr>
          <a:lstStyle/>
          <a:p>
            <a:pPr lvl="0" algn="ctr">
              <a:spcBef>
                <a:spcPts val="0"/>
              </a:spcBef>
              <a:buNone/>
            </a:pPr>
            <a:r>
              <a:rPr lang="en">
                <a:solidFill>
                  <a:srgbClr val="FFFFFF"/>
                </a:solidFill>
              </a:rPr>
              <a:t>JAPN 304</a:t>
            </a:r>
          </a:p>
          <a:p>
            <a:pPr lvl="0" algn="ctr">
              <a:spcBef>
                <a:spcPts val="0"/>
              </a:spcBef>
              <a:buNone/>
            </a:pPr>
            <a:r>
              <a:t/>
            </a:r>
            <a:endParaRPr>
              <a:solidFill>
                <a:srgbClr val="FFFFFF"/>
              </a:solidFill>
            </a:endParaRPr>
          </a:p>
          <a:p>
            <a:pPr lvl="0" algn="ctr">
              <a:spcBef>
                <a:spcPts val="0"/>
              </a:spcBef>
              <a:buNone/>
            </a:pPr>
            <a:r>
              <a:rPr lang="en">
                <a:solidFill>
                  <a:srgbClr val="FFFFFF"/>
                </a:solidFill>
              </a:rPr>
              <a:t>リゼット・マルチネス</a:t>
            </a:r>
          </a:p>
          <a:p>
            <a:pPr lvl="0" algn="ctr">
              <a:spcBef>
                <a:spcPts val="0"/>
              </a:spcBef>
              <a:buNone/>
            </a:pPr>
            <a:r>
              <a:rPr lang="en">
                <a:solidFill>
                  <a:srgbClr val="FFFFFF"/>
                </a:solidFill>
              </a:rPr>
              <a:t>アディ・ギンゴールド</a:t>
            </a:r>
            <a:br>
              <a:rPr lang="en">
                <a:solidFill>
                  <a:srgbClr val="FFFFFF"/>
                </a:solidFill>
              </a:rPr>
            </a:b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pic>
        <p:nvPicPr>
          <p:cNvPr id="128" name="Shape 128"/>
          <p:cNvPicPr preferRelativeResize="0"/>
          <p:nvPr/>
        </p:nvPicPr>
        <p:blipFill>
          <a:blip r:embed="rId3">
            <a:alphaModFix/>
          </a:blip>
          <a:stretch>
            <a:fillRect/>
          </a:stretch>
        </p:blipFill>
        <p:spPr>
          <a:xfrm>
            <a:off x="1537299" y="122575"/>
            <a:ext cx="6069400" cy="3782900"/>
          </a:xfrm>
          <a:prstGeom prst="rect">
            <a:avLst/>
          </a:prstGeom>
          <a:noFill/>
          <a:ln>
            <a:noFill/>
          </a:ln>
        </p:spPr>
      </p:pic>
      <p:sp>
        <p:nvSpPr>
          <p:cNvPr id="129" name="Shape 129"/>
          <p:cNvSpPr txBox="1"/>
          <p:nvPr/>
        </p:nvSpPr>
        <p:spPr>
          <a:xfrm>
            <a:off x="0" y="3905475"/>
            <a:ext cx="9144000" cy="630600"/>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chemeClr val="dk2"/>
                </a:solidFill>
              </a:rPr>
              <a:t>A fishing boat beached along with devastated buildings in Ofunato, Iwate Prefecture.</a:t>
            </a:r>
          </a:p>
        </p:txBody>
      </p:sp>
      <p:sp>
        <p:nvSpPr>
          <p:cNvPr id="130" name="Shape 130"/>
          <p:cNvSpPr txBox="1"/>
          <p:nvPr/>
        </p:nvSpPr>
        <p:spPr>
          <a:xfrm>
            <a:off x="0" y="4347600"/>
            <a:ext cx="9144000" cy="696900"/>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chemeClr val="dk2"/>
                </a:solidFill>
              </a:rPr>
              <a:t>岩手県大舟戸市で破壊された建物と引き揚げられた漁船。</a:t>
            </a:r>
          </a:p>
        </p:txBody>
      </p:sp>
      <p:sp>
        <p:nvSpPr>
          <p:cNvPr id="131" name="Shape 131"/>
          <p:cNvSpPr txBox="1"/>
          <p:nvPr/>
        </p:nvSpPr>
        <p:spPr>
          <a:xfrm>
            <a:off x="0" y="0"/>
            <a:ext cx="1537199" cy="976500"/>
          </a:xfrm>
          <a:prstGeom prst="rect">
            <a:avLst/>
          </a:prstGeom>
          <a:noFill/>
          <a:ln>
            <a:noFill/>
          </a:ln>
        </p:spPr>
        <p:txBody>
          <a:bodyPr anchorCtr="0" anchor="ctr" bIns="91425" lIns="91425" rIns="91425" tIns="91425">
            <a:noAutofit/>
          </a:bodyPr>
          <a:lstStyle/>
          <a:p>
            <a:pPr lvl="0" rtl="0">
              <a:spcBef>
                <a:spcPts val="0"/>
              </a:spcBef>
              <a:buNone/>
            </a:pPr>
            <a:r>
              <a:rPr lang="en" sz="4800">
                <a:solidFill>
                  <a:schemeClr val="dk2"/>
                </a:solidFill>
              </a:rPr>
              <a:t>103.</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idx="1" type="body"/>
          </p:nvPr>
        </p:nvSpPr>
        <p:spPr>
          <a:xfrm>
            <a:off x="311700" y="3648075"/>
            <a:ext cx="8520600" cy="623400"/>
          </a:xfrm>
          <a:prstGeom prst="rect">
            <a:avLst/>
          </a:prstGeom>
        </p:spPr>
        <p:txBody>
          <a:bodyPr anchorCtr="0" anchor="t" bIns="91425" lIns="91425" rIns="91425" tIns="91425">
            <a:noAutofit/>
          </a:bodyPr>
          <a:lstStyle/>
          <a:p>
            <a:pPr lvl="0" rtl="0">
              <a:spcBef>
                <a:spcPts val="0"/>
              </a:spcBef>
              <a:buNone/>
            </a:pPr>
            <a:r>
              <a:rPr lang="en">
                <a:solidFill>
                  <a:srgbClr val="000000"/>
                </a:solidFill>
              </a:rPr>
              <a:t>Local residents scavenged for usable items at a dump under a bridge in Kesennuma, Miyagi Prefecture.</a:t>
            </a:r>
          </a:p>
        </p:txBody>
      </p:sp>
      <p:sp>
        <p:nvSpPr>
          <p:cNvPr id="137" name="Shape 137"/>
          <p:cNvSpPr txBox="1"/>
          <p:nvPr>
            <p:ph idx="1" type="body"/>
          </p:nvPr>
        </p:nvSpPr>
        <p:spPr>
          <a:xfrm>
            <a:off x="311700" y="4412300"/>
            <a:ext cx="8520600" cy="623400"/>
          </a:xfrm>
          <a:prstGeom prst="rect">
            <a:avLst/>
          </a:prstGeom>
        </p:spPr>
        <p:txBody>
          <a:bodyPr anchorCtr="0" anchor="t" bIns="91425" lIns="91425" rIns="91425" tIns="91425">
            <a:noAutofit/>
          </a:bodyPr>
          <a:lstStyle/>
          <a:p>
            <a:pPr lvl="0" rtl="0">
              <a:spcBef>
                <a:spcPts val="0"/>
              </a:spcBef>
              <a:buNone/>
            </a:pPr>
            <a:r>
              <a:rPr lang="en">
                <a:solidFill>
                  <a:srgbClr val="000000"/>
                </a:solidFill>
              </a:rPr>
              <a:t>宮城県、気仙沼市の住民は橋の下でゴミの中から使えそうな物をあさる</a:t>
            </a:r>
          </a:p>
        </p:txBody>
      </p:sp>
      <p:pic>
        <p:nvPicPr>
          <p:cNvPr id="138" name="Shape 138"/>
          <p:cNvPicPr preferRelativeResize="0"/>
          <p:nvPr/>
        </p:nvPicPr>
        <p:blipFill>
          <a:blip r:embed="rId3">
            <a:alphaModFix/>
          </a:blip>
          <a:stretch>
            <a:fillRect/>
          </a:stretch>
        </p:blipFill>
        <p:spPr>
          <a:xfrm>
            <a:off x="2000250" y="78250"/>
            <a:ext cx="5143500" cy="3429000"/>
          </a:xfrm>
          <a:prstGeom prst="rect">
            <a:avLst/>
          </a:prstGeom>
          <a:noFill/>
          <a:ln>
            <a:noFill/>
          </a:ln>
        </p:spPr>
      </p:pic>
      <p:sp>
        <p:nvSpPr>
          <p:cNvPr id="139" name="Shape 139"/>
          <p:cNvSpPr txBox="1"/>
          <p:nvPr/>
        </p:nvSpPr>
        <p:spPr>
          <a:xfrm>
            <a:off x="260975" y="231975"/>
            <a:ext cx="1680000" cy="1232400"/>
          </a:xfrm>
          <a:prstGeom prst="rect">
            <a:avLst/>
          </a:prstGeom>
          <a:noFill/>
          <a:ln>
            <a:noFill/>
          </a:ln>
        </p:spPr>
        <p:txBody>
          <a:bodyPr anchorCtr="0" anchor="t" bIns="91425" lIns="91425" rIns="91425" tIns="91425">
            <a:noAutofit/>
          </a:bodyPr>
          <a:lstStyle/>
          <a:p>
            <a:pPr lvl="0" rtl="0">
              <a:spcBef>
                <a:spcPts val="0"/>
              </a:spcBef>
              <a:buNone/>
            </a:pPr>
            <a:r>
              <a:rPr lang="en" sz="6000"/>
              <a:t>104.</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490250" y="526350"/>
            <a:ext cx="5604000" cy="4090800"/>
          </a:xfrm>
          <a:prstGeom prst="rect">
            <a:avLst/>
          </a:prstGeom>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pic>
        <p:nvPicPr>
          <p:cNvPr id="64" name="Shape 64"/>
          <p:cNvPicPr preferRelativeResize="0"/>
          <p:nvPr/>
        </p:nvPicPr>
        <p:blipFill>
          <a:blip r:embed="rId3">
            <a:alphaModFix/>
          </a:blip>
          <a:stretch>
            <a:fillRect/>
          </a:stretch>
        </p:blipFill>
        <p:spPr>
          <a:xfrm>
            <a:off x="1638772" y="132500"/>
            <a:ext cx="5866465" cy="3483774"/>
          </a:xfrm>
          <a:prstGeom prst="rect">
            <a:avLst/>
          </a:prstGeom>
          <a:noFill/>
          <a:ln>
            <a:noFill/>
          </a:ln>
        </p:spPr>
      </p:pic>
      <p:sp>
        <p:nvSpPr>
          <p:cNvPr id="65" name="Shape 65"/>
          <p:cNvSpPr txBox="1"/>
          <p:nvPr/>
        </p:nvSpPr>
        <p:spPr>
          <a:xfrm>
            <a:off x="0" y="3616275"/>
            <a:ext cx="9144000" cy="951900"/>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chemeClr val="dk2"/>
                </a:solidFill>
              </a:rPr>
              <a:t>The floodwaters, thick with floating debris, poured inland. An aerial view of the flooding in Sendai.</a:t>
            </a:r>
          </a:p>
        </p:txBody>
      </p:sp>
      <p:sp>
        <p:nvSpPr>
          <p:cNvPr id="66" name="Shape 66"/>
          <p:cNvSpPr txBox="1"/>
          <p:nvPr/>
        </p:nvSpPr>
        <p:spPr>
          <a:xfrm>
            <a:off x="0" y="4191600"/>
            <a:ext cx="9144000" cy="951900"/>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chemeClr val="dk2"/>
                </a:solidFill>
              </a:rPr>
              <a:t>流れてきたゴミでいっぱいの水が内陸にあふれた。水没した仙台の空中からの光景。</a:t>
            </a:r>
          </a:p>
        </p:txBody>
      </p:sp>
      <p:sp>
        <p:nvSpPr>
          <p:cNvPr id="67" name="Shape 67"/>
          <p:cNvSpPr txBox="1"/>
          <p:nvPr/>
        </p:nvSpPr>
        <p:spPr>
          <a:xfrm>
            <a:off x="0" y="0"/>
            <a:ext cx="1731000" cy="1116000"/>
          </a:xfrm>
          <a:prstGeom prst="rect">
            <a:avLst/>
          </a:prstGeom>
          <a:noFill/>
          <a:ln>
            <a:noFill/>
          </a:ln>
        </p:spPr>
        <p:txBody>
          <a:bodyPr anchorCtr="0" anchor="ctr" bIns="91425" lIns="91425" rIns="91425" tIns="91425">
            <a:noAutofit/>
          </a:bodyPr>
          <a:lstStyle/>
          <a:p>
            <a:pPr lvl="0" rtl="0">
              <a:spcBef>
                <a:spcPts val="0"/>
              </a:spcBef>
              <a:buNone/>
            </a:pPr>
            <a:r>
              <a:rPr lang="en" sz="4800">
                <a:solidFill>
                  <a:schemeClr val="dk2"/>
                </a:solidFill>
              </a:rPr>
              <a:t>20.</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idx="1" type="body"/>
          </p:nvPr>
        </p:nvSpPr>
        <p:spPr>
          <a:xfrm>
            <a:off x="311700" y="3648075"/>
            <a:ext cx="8520600" cy="623400"/>
          </a:xfrm>
          <a:prstGeom prst="rect">
            <a:avLst/>
          </a:prstGeom>
        </p:spPr>
        <p:txBody>
          <a:bodyPr anchorCtr="0" anchor="t" bIns="91425" lIns="91425" rIns="91425" tIns="91425">
            <a:noAutofit/>
          </a:bodyPr>
          <a:lstStyle/>
          <a:p>
            <a:pPr lvl="0">
              <a:spcBef>
                <a:spcPts val="0"/>
              </a:spcBef>
              <a:buNone/>
            </a:pPr>
            <a:r>
              <a:rPr lang="en">
                <a:solidFill>
                  <a:srgbClr val="000000"/>
                </a:solidFill>
              </a:rPr>
              <a:t>Prime Minister Kan said the disaster caused major damage across wide areas. People evacuated to a rooftop at the port in Kesennuma in Miyagi prefecture.</a:t>
            </a:r>
          </a:p>
        </p:txBody>
      </p:sp>
      <p:pic>
        <p:nvPicPr>
          <p:cNvPr id="73" name="Shape 73"/>
          <p:cNvPicPr preferRelativeResize="0"/>
          <p:nvPr/>
        </p:nvPicPr>
        <p:blipFill>
          <a:blip r:embed="rId3">
            <a:alphaModFix/>
          </a:blip>
          <a:stretch>
            <a:fillRect/>
          </a:stretch>
        </p:blipFill>
        <p:spPr>
          <a:xfrm>
            <a:off x="1828800" y="-12"/>
            <a:ext cx="5486400" cy="3648075"/>
          </a:xfrm>
          <a:prstGeom prst="rect">
            <a:avLst/>
          </a:prstGeom>
          <a:noFill/>
          <a:ln>
            <a:noFill/>
          </a:ln>
        </p:spPr>
      </p:pic>
      <p:sp>
        <p:nvSpPr>
          <p:cNvPr id="74" name="Shape 74"/>
          <p:cNvSpPr txBox="1"/>
          <p:nvPr>
            <p:ph idx="1" type="body"/>
          </p:nvPr>
        </p:nvSpPr>
        <p:spPr>
          <a:xfrm>
            <a:off x="311700" y="4412300"/>
            <a:ext cx="8520600" cy="623400"/>
          </a:xfrm>
          <a:prstGeom prst="rect">
            <a:avLst/>
          </a:prstGeom>
        </p:spPr>
        <p:txBody>
          <a:bodyPr anchorCtr="0" anchor="t" bIns="91425" lIns="91425" rIns="91425" tIns="91425">
            <a:noAutofit/>
          </a:bodyPr>
          <a:lstStyle/>
          <a:p>
            <a:pPr lvl="0" rtl="0">
              <a:spcBef>
                <a:spcPts val="0"/>
              </a:spcBef>
              <a:buNone/>
            </a:pPr>
            <a:r>
              <a:rPr lang="en">
                <a:solidFill>
                  <a:srgbClr val="000000"/>
                </a:solidFill>
              </a:rPr>
              <a:t>かん首相は広域にわたって災害は被害を引き起こしたと言った。宮城県気仙沼市の港の屋上に被災者は避難した。</a:t>
            </a:r>
          </a:p>
        </p:txBody>
      </p:sp>
      <p:sp>
        <p:nvSpPr>
          <p:cNvPr id="75" name="Shape 75"/>
          <p:cNvSpPr txBox="1"/>
          <p:nvPr/>
        </p:nvSpPr>
        <p:spPr>
          <a:xfrm>
            <a:off x="260975" y="231975"/>
            <a:ext cx="1067400" cy="941400"/>
          </a:xfrm>
          <a:prstGeom prst="rect">
            <a:avLst/>
          </a:prstGeom>
          <a:noFill/>
          <a:ln>
            <a:noFill/>
          </a:ln>
        </p:spPr>
        <p:txBody>
          <a:bodyPr anchorCtr="0" anchor="t" bIns="91425" lIns="91425" rIns="91425" tIns="91425">
            <a:noAutofit/>
          </a:bodyPr>
          <a:lstStyle/>
          <a:p>
            <a:pPr lvl="0">
              <a:spcBef>
                <a:spcPts val="0"/>
              </a:spcBef>
              <a:buNone/>
            </a:pPr>
            <a:r>
              <a:rPr lang="en" sz="6000"/>
              <a:t>3.</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pic>
        <p:nvPicPr>
          <p:cNvPr id="80" name="Shape 80"/>
          <p:cNvPicPr preferRelativeResize="0"/>
          <p:nvPr/>
        </p:nvPicPr>
        <p:blipFill>
          <a:blip r:embed="rId3">
            <a:alphaModFix/>
          </a:blip>
          <a:stretch>
            <a:fillRect/>
          </a:stretch>
        </p:blipFill>
        <p:spPr>
          <a:xfrm>
            <a:off x="2266950" y="81250"/>
            <a:ext cx="4610099" cy="3057525"/>
          </a:xfrm>
          <a:prstGeom prst="rect">
            <a:avLst/>
          </a:prstGeom>
          <a:noFill/>
          <a:ln>
            <a:noFill/>
          </a:ln>
        </p:spPr>
      </p:pic>
      <p:sp>
        <p:nvSpPr>
          <p:cNvPr id="81" name="Shape 81"/>
          <p:cNvSpPr txBox="1"/>
          <p:nvPr/>
        </p:nvSpPr>
        <p:spPr>
          <a:xfrm>
            <a:off x="0" y="3138775"/>
            <a:ext cx="9144000" cy="1147500"/>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chemeClr val="dk2"/>
                </a:solidFill>
              </a:rPr>
              <a:t>There was one bright moment on Sunday morning as Japanese naval forces rescued a 60-year-old man who had been riding the roof of his house for two days. The man, Hiromitsu Shinkawa, was found nine miles south of his hometown and nine miles out to sea.</a:t>
            </a:r>
          </a:p>
        </p:txBody>
      </p:sp>
      <p:sp>
        <p:nvSpPr>
          <p:cNvPr id="82" name="Shape 82"/>
          <p:cNvSpPr txBox="1"/>
          <p:nvPr/>
        </p:nvSpPr>
        <p:spPr>
          <a:xfrm>
            <a:off x="0" y="4286275"/>
            <a:ext cx="9144000" cy="857100"/>
          </a:xfrm>
          <a:prstGeom prst="rect">
            <a:avLst/>
          </a:prstGeom>
          <a:noFill/>
          <a:ln>
            <a:noFill/>
          </a:ln>
        </p:spPr>
        <p:txBody>
          <a:bodyPr anchorCtr="0" anchor="ctr" bIns="91425" lIns="91425" rIns="91425" tIns="91425">
            <a:noAutofit/>
          </a:bodyPr>
          <a:lstStyle/>
          <a:p>
            <a:pPr lvl="0" rtl="0" algn="ctr">
              <a:lnSpc>
                <a:spcPct val="120000"/>
              </a:lnSpc>
              <a:spcBef>
                <a:spcPts val="0"/>
              </a:spcBef>
              <a:buNone/>
            </a:pPr>
            <a:r>
              <a:rPr lang="en" sz="1800">
                <a:solidFill>
                  <a:schemeClr val="dk2"/>
                </a:solidFill>
              </a:rPr>
              <a:t>日本の自衛隊が2日間家の屋根に乗っていた60歳の男性を救い出したという1つの明るい出来事が日曜日の朝に起きた。男性の信川博允さんは、故郷の南と海岸から9マイルを</a:t>
            </a:r>
          </a:p>
          <a:p>
            <a:pPr lvl="0" rtl="0" algn="ctr">
              <a:lnSpc>
                <a:spcPct val="120000"/>
              </a:lnSpc>
              <a:spcBef>
                <a:spcPts val="0"/>
              </a:spcBef>
              <a:buNone/>
            </a:pPr>
            <a:r>
              <a:rPr lang="en" sz="1800">
                <a:solidFill>
                  <a:schemeClr val="dk2"/>
                </a:solidFill>
              </a:rPr>
              <a:t>離れたところ。</a:t>
            </a:r>
          </a:p>
        </p:txBody>
      </p:sp>
      <p:sp>
        <p:nvSpPr>
          <p:cNvPr id="83" name="Shape 83"/>
          <p:cNvSpPr txBox="1"/>
          <p:nvPr/>
        </p:nvSpPr>
        <p:spPr>
          <a:xfrm>
            <a:off x="0" y="0"/>
            <a:ext cx="1582799" cy="1147500"/>
          </a:xfrm>
          <a:prstGeom prst="rect">
            <a:avLst/>
          </a:prstGeom>
          <a:noFill/>
          <a:ln>
            <a:noFill/>
          </a:ln>
        </p:spPr>
        <p:txBody>
          <a:bodyPr anchorCtr="0" anchor="ctr" bIns="91425" lIns="91425" rIns="91425" tIns="91425">
            <a:noAutofit/>
          </a:bodyPr>
          <a:lstStyle/>
          <a:p>
            <a:pPr lvl="0" rtl="0">
              <a:spcBef>
                <a:spcPts val="0"/>
              </a:spcBef>
              <a:buNone/>
            </a:pPr>
            <a:r>
              <a:rPr lang="en" sz="4800">
                <a:solidFill>
                  <a:schemeClr val="dk2"/>
                </a:solidFill>
              </a:rPr>
              <a:t>43.</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idx="1" type="body"/>
          </p:nvPr>
        </p:nvSpPr>
        <p:spPr>
          <a:xfrm>
            <a:off x="311700" y="3648075"/>
            <a:ext cx="8520600" cy="623400"/>
          </a:xfrm>
          <a:prstGeom prst="rect">
            <a:avLst/>
          </a:prstGeom>
        </p:spPr>
        <p:txBody>
          <a:bodyPr anchorCtr="0" anchor="t" bIns="91425" lIns="91425" rIns="91425" tIns="91425">
            <a:noAutofit/>
          </a:bodyPr>
          <a:lstStyle/>
          <a:p>
            <a:pPr lvl="0" rtl="0">
              <a:spcBef>
                <a:spcPts val="0"/>
              </a:spcBef>
              <a:buNone/>
            </a:pPr>
            <a:r>
              <a:rPr lang="en">
                <a:solidFill>
                  <a:srgbClr val="000000"/>
                </a:solidFill>
              </a:rPr>
              <a:t>A collapsed home in Sukagawa city, in the northern part of the country.</a:t>
            </a:r>
          </a:p>
        </p:txBody>
      </p:sp>
      <p:sp>
        <p:nvSpPr>
          <p:cNvPr id="89" name="Shape 89"/>
          <p:cNvSpPr txBox="1"/>
          <p:nvPr>
            <p:ph idx="1" type="body"/>
          </p:nvPr>
        </p:nvSpPr>
        <p:spPr>
          <a:xfrm>
            <a:off x="311700" y="4412300"/>
            <a:ext cx="8520600" cy="623400"/>
          </a:xfrm>
          <a:prstGeom prst="rect">
            <a:avLst/>
          </a:prstGeom>
        </p:spPr>
        <p:txBody>
          <a:bodyPr anchorCtr="0" anchor="t" bIns="91425" lIns="91425" rIns="91425" tIns="91425">
            <a:noAutofit/>
          </a:bodyPr>
          <a:lstStyle/>
          <a:p>
            <a:pPr lvl="0" rtl="0">
              <a:spcBef>
                <a:spcPts val="0"/>
              </a:spcBef>
              <a:buClr>
                <a:srgbClr val="000000"/>
              </a:buClr>
              <a:buSzPct val="61111"/>
              <a:buFont typeface="Arial"/>
              <a:buNone/>
            </a:pPr>
            <a:r>
              <a:rPr lang="en">
                <a:solidFill>
                  <a:srgbClr val="000000"/>
                </a:solidFill>
              </a:rPr>
              <a:t>日本の北東、須賀川市で倒壊した家屋。</a:t>
            </a:r>
          </a:p>
        </p:txBody>
      </p:sp>
      <p:pic>
        <p:nvPicPr>
          <p:cNvPr id="90" name="Shape 90"/>
          <p:cNvPicPr preferRelativeResize="0"/>
          <p:nvPr/>
        </p:nvPicPr>
        <p:blipFill>
          <a:blip r:embed="rId3">
            <a:alphaModFix/>
          </a:blip>
          <a:stretch>
            <a:fillRect/>
          </a:stretch>
        </p:blipFill>
        <p:spPr>
          <a:xfrm>
            <a:off x="2000250" y="192550"/>
            <a:ext cx="5143500" cy="3314700"/>
          </a:xfrm>
          <a:prstGeom prst="rect">
            <a:avLst/>
          </a:prstGeom>
          <a:noFill/>
          <a:ln>
            <a:noFill/>
          </a:ln>
        </p:spPr>
      </p:pic>
      <p:sp>
        <p:nvSpPr>
          <p:cNvPr id="91" name="Shape 91"/>
          <p:cNvSpPr txBox="1"/>
          <p:nvPr/>
        </p:nvSpPr>
        <p:spPr>
          <a:xfrm>
            <a:off x="260975" y="231975"/>
            <a:ext cx="1067400" cy="941400"/>
          </a:xfrm>
          <a:prstGeom prst="rect">
            <a:avLst/>
          </a:prstGeom>
          <a:noFill/>
          <a:ln>
            <a:noFill/>
          </a:ln>
        </p:spPr>
        <p:txBody>
          <a:bodyPr anchorCtr="0" anchor="t" bIns="91425" lIns="91425" rIns="91425" tIns="91425">
            <a:noAutofit/>
          </a:bodyPr>
          <a:lstStyle/>
          <a:p>
            <a:pPr lvl="0" rtl="0">
              <a:spcBef>
                <a:spcPts val="0"/>
              </a:spcBef>
              <a:buNone/>
            </a:pPr>
            <a:r>
              <a:rPr lang="en" sz="6000"/>
              <a:t>4.</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pic>
        <p:nvPicPr>
          <p:cNvPr id="96" name="Shape 96"/>
          <p:cNvPicPr preferRelativeResize="0"/>
          <p:nvPr/>
        </p:nvPicPr>
        <p:blipFill>
          <a:blip r:embed="rId3">
            <a:alphaModFix/>
          </a:blip>
          <a:stretch>
            <a:fillRect/>
          </a:stretch>
        </p:blipFill>
        <p:spPr>
          <a:xfrm>
            <a:off x="1828800" y="152400"/>
            <a:ext cx="5486400" cy="3581400"/>
          </a:xfrm>
          <a:prstGeom prst="rect">
            <a:avLst/>
          </a:prstGeom>
          <a:noFill/>
          <a:ln>
            <a:noFill/>
          </a:ln>
        </p:spPr>
      </p:pic>
      <p:sp>
        <p:nvSpPr>
          <p:cNvPr id="97" name="Shape 97"/>
          <p:cNvSpPr txBox="1"/>
          <p:nvPr/>
        </p:nvSpPr>
        <p:spPr>
          <a:xfrm>
            <a:off x="0" y="3733800"/>
            <a:ext cx="9144000" cy="610500"/>
          </a:xfrm>
          <a:prstGeom prst="rect">
            <a:avLst/>
          </a:prstGeom>
          <a:noFill/>
          <a:ln>
            <a:noFill/>
          </a:ln>
        </p:spPr>
        <p:txBody>
          <a:bodyPr anchorCtr="0" anchor="ctr" bIns="91425" lIns="91425" rIns="91425" tIns="91425">
            <a:noAutofit/>
          </a:bodyPr>
          <a:lstStyle/>
          <a:p>
            <a:pPr lvl="0" rtl="0">
              <a:spcBef>
                <a:spcPts val="0"/>
              </a:spcBef>
              <a:buNone/>
            </a:pPr>
            <a:r>
              <a:rPr lang="en" sz="1800">
                <a:solidFill>
                  <a:schemeClr val="dk2"/>
                </a:solidFill>
              </a:rPr>
              <a:t>A mother and son were checked for radiation exposure in Fukushima Prefecture, Japan.</a:t>
            </a:r>
          </a:p>
        </p:txBody>
      </p:sp>
      <p:sp>
        <p:nvSpPr>
          <p:cNvPr id="98" name="Shape 98"/>
          <p:cNvSpPr txBox="1"/>
          <p:nvPr/>
        </p:nvSpPr>
        <p:spPr>
          <a:xfrm>
            <a:off x="0" y="4237425"/>
            <a:ext cx="9144000" cy="733500"/>
          </a:xfrm>
          <a:prstGeom prst="rect">
            <a:avLst/>
          </a:prstGeom>
          <a:noFill/>
          <a:ln>
            <a:noFill/>
          </a:ln>
        </p:spPr>
        <p:txBody>
          <a:bodyPr anchorCtr="0" anchor="ctr" bIns="91425" lIns="91425" rIns="91425" tIns="91425">
            <a:noAutofit/>
          </a:bodyPr>
          <a:lstStyle/>
          <a:p>
            <a:pPr lvl="0" rtl="0" algn="ctr">
              <a:lnSpc>
                <a:spcPct val="180000"/>
              </a:lnSpc>
              <a:spcBef>
                <a:spcPts val="0"/>
              </a:spcBef>
              <a:buNone/>
            </a:pPr>
            <a:r>
              <a:rPr lang="en" sz="1800">
                <a:solidFill>
                  <a:schemeClr val="dk2"/>
                </a:solidFill>
              </a:rPr>
              <a:t>(日本の)福島県で、母親とその息子が放射線被曝のためにチェックされた。</a:t>
            </a:r>
          </a:p>
        </p:txBody>
      </p:sp>
      <p:sp>
        <p:nvSpPr>
          <p:cNvPr id="99" name="Shape 99"/>
          <p:cNvSpPr txBox="1"/>
          <p:nvPr/>
        </p:nvSpPr>
        <p:spPr>
          <a:xfrm>
            <a:off x="0" y="0"/>
            <a:ext cx="1828800" cy="1145700"/>
          </a:xfrm>
          <a:prstGeom prst="rect">
            <a:avLst/>
          </a:prstGeom>
          <a:noFill/>
          <a:ln>
            <a:noFill/>
          </a:ln>
        </p:spPr>
        <p:txBody>
          <a:bodyPr anchorCtr="0" anchor="ctr" bIns="91425" lIns="91425" rIns="91425" tIns="91425">
            <a:noAutofit/>
          </a:bodyPr>
          <a:lstStyle/>
          <a:p>
            <a:pPr lvl="0" rtl="0">
              <a:spcBef>
                <a:spcPts val="0"/>
              </a:spcBef>
              <a:buNone/>
            </a:pPr>
            <a:r>
              <a:rPr lang="en" sz="4800">
                <a:solidFill>
                  <a:schemeClr val="dk2"/>
                </a:solidFill>
              </a:rPr>
              <a:t>61.</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idx="1" type="body"/>
          </p:nvPr>
        </p:nvSpPr>
        <p:spPr>
          <a:xfrm>
            <a:off x="311700" y="3648075"/>
            <a:ext cx="8520600" cy="623400"/>
          </a:xfrm>
          <a:prstGeom prst="rect">
            <a:avLst/>
          </a:prstGeom>
        </p:spPr>
        <p:txBody>
          <a:bodyPr anchorCtr="0" anchor="t" bIns="91425" lIns="91425" rIns="91425" tIns="91425">
            <a:noAutofit/>
          </a:bodyPr>
          <a:lstStyle/>
          <a:p>
            <a:pPr lvl="0" rtl="0">
              <a:spcBef>
                <a:spcPts val="0"/>
              </a:spcBef>
              <a:buNone/>
            </a:pPr>
            <a:r>
              <a:rPr lang="en">
                <a:solidFill>
                  <a:srgbClr val="000000"/>
                </a:solidFill>
              </a:rPr>
              <a:t>Survivors prayed for victims at the devastated city of Miyako, in northeastern Japan, on Friday, just one week after the massive earthquake and resulting tsunami.</a:t>
            </a:r>
          </a:p>
        </p:txBody>
      </p:sp>
      <p:sp>
        <p:nvSpPr>
          <p:cNvPr id="105" name="Shape 105"/>
          <p:cNvSpPr txBox="1"/>
          <p:nvPr>
            <p:ph idx="1" type="body"/>
          </p:nvPr>
        </p:nvSpPr>
        <p:spPr>
          <a:xfrm>
            <a:off x="311700" y="4412300"/>
            <a:ext cx="8520600" cy="623400"/>
          </a:xfrm>
          <a:prstGeom prst="rect">
            <a:avLst/>
          </a:prstGeom>
        </p:spPr>
        <p:txBody>
          <a:bodyPr anchorCtr="0" anchor="t" bIns="91425" lIns="91425" rIns="91425" tIns="91425">
            <a:noAutofit/>
          </a:bodyPr>
          <a:lstStyle/>
          <a:p>
            <a:pPr lvl="0" rtl="0">
              <a:spcBef>
                <a:spcPts val="0"/>
              </a:spcBef>
              <a:buNone/>
            </a:pPr>
            <a:r>
              <a:rPr lang="en">
                <a:solidFill>
                  <a:srgbClr val="000000"/>
                </a:solidFill>
              </a:rPr>
              <a:t>日本の北東、金曜日、地震とそれによって引き起こされた津波から１週間後、破壊された宮古市で犠牲者に追悼を捧げる生存者。</a:t>
            </a:r>
          </a:p>
        </p:txBody>
      </p:sp>
      <p:pic>
        <p:nvPicPr>
          <p:cNvPr id="106" name="Shape 106"/>
          <p:cNvPicPr preferRelativeResize="0"/>
          <p:nvPr/>
        </p:nvPicPr>
        <p:blipFill>
          <a:blip r:embed="rId3">
            <a:alphaModFix/>
          </a:blip>
          <a:stretch>
            <a:fillRect/>
          </a:stretch>
        </p:blipFill>
        <p:spPr>
          <a:xfrm>
            <a:off x="2057400" y="347125"/>
            <a:ext cx="5029200" cy="3048000"/>
          </a:xfrm>
          <a:prstGeom prst="rect">
            <a:avLst/>
          </a:prstGeom>
          <a:noFill/>
          <a:ln>
            <a:noFill/>
          </a:ln>
        </p:spPr>
      </p:pic>
      <p:sp>
        <p:nvSpPr>
          <p:cNvPr id="107" name="Shape 107"/>
          <p:cNvSpPr txBox="1"/>
          <p:nvPr/>
        </p:nvSpPr>
        <p:spPr>
          <a:xfrm>
            <a:off x="260975" y="231975"/>
            <a:ext cx="1379400" cy="1096500"/>
          </a:xfrm>
          <a:prstGeom prst="rect">
            <a:avLst/>
          </a:prstGeom>
          <a:noFill/>
          <a:ln>
            <a:noFill/>
          </a:ln>
        </p:spPr>
        <p:txBody>
          <a:bodyPr anchorCtr="0" anchor="t" bIns="91425" lIns="91425" rIns="91425" tIns="91425">
            <a:noAutofit/>
          </a:bodyPr>
          <a:lstStyle/>
          <a:p>
            <a:pPr lvl="0" rtl="0">
              <a:spcBef>
                <a:spcPts val="0"/>
              </a:spcBef>
              <a:buNone/>
            </a:pPr>
            <a:r>
              <a:rPr lang="en" sz="6000"/>
              <a:t>77.</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pic>
        <p:nvPicPr>
          <p:cNvPr id="112" name="Shape 112"/>
          <p:cNvPicPr preferRelativeResize="0"/>
          <p:nvPr/>
        </p:nvPicPr>
        <p:blipFill>
          <a:blip r:embed="rId3">
            <a:alphaModFix/>
          </a:blip>
          <a:stretch>
            <a:fillRect/>
          </a:stretch>
        </p:blipFill>
        <p:spPr>
          <a:xfrm>
            <a:off x="1668037" y="69000"/>
            <a:ext cx="5807925" cy="3825174"/>
          </a:xfrm>
          <a:prstGeom prst="rect">
            <a:avLst/>
          </a:prstGeom>
          <a:noFill/>
          <a:ln>
            <a:noFill/>
          </a:ln>
        </p:spPr>
      </p:pic>
      <p:sp>
        <p:nvSpPr>
          <p:cNvPr id="113" name="Shape 113"/>
          <p:cNvSpPr txBox="1"/>
          <p:nvPr/>
        </p:nvSpPr>
        <p:spPr>
          <a:xfrm>
            <a:off x="0" y="3894175"/>
            <a:ext cx="9144000" cy="648900"/>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chemeClr val="dk2"/>
                </a:solidFill>
              </a:rPr>
              <a:t>Hiori Okazawa, 4, sat by her favorite dress, which was retrieved from the ruins of her home in Ofunato.</a:t>
            </a:r>
          </a:p>
        </p:txBody>
      </p:sp>
      <p:sp>
        <p:nvSpPr>
          <p:cNvPr id="114" name="Shape 114"/>
          <p:cNvSpPr txBox="1"/>
          <p:nvPr/>
        </p:nvSpPr>
        <p:spPr>
          <a:xfrm>
            <a:off x="0" y="4494475"/>
            <a:ext cx="9144000" cy="648900"/>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chemeClr val="dk2"/>
                </a:solidFill>
              </a:rPr>
              <a:t>岡沢姫織ちゃん（4歳）は、大舟戸市にある家の残骸から取り出されたお気に入りのドレスの隣に座った。</a:t>
            </a:r>
          </a:p>
        </p:txBody>
      </p:sp>
      <p:sp>
        <p:nvSpPr>
          <p:cNvPr id="115" name="Shape 115"/>
          <p:cNvSpPr txBox="1"/>
          <p:nvPr/>
        </p:nvSpPr>
        <p:spPr>
          <a:xfrm>
            <a:off x="0" y="0"/>
            <a:ext cx="1668000" cy="1036200"/>
          </a:xfrm>
          <a:prstGeom prst="rect">
            <a:avLst/>
          </a:prstGeom>
          <a:noFill/>
          <a:ln>
            <a:noFill/>
          </a:ln>
        </p:spPr>
        <p:txBody>
          <a:bodyPr anchorCtr="0" anchor="ctr" bIns="91425" lIns="91425" rIns="91425" tIns="91425">
            <a:noAutofit/>
          </a:bodyPr>
          <a:lstStyle/>
          <a:p>
            <a:pPr lvl="0" rtl="0">
              <a:spcBef>
                <a:spcPts val="0"/>
              </a:spcBef>
              <a:buNone/>
            </a:pPr>
            <a:r>
              <a:rPr lang="en" sz="4800">
                <a:solidFill>
                  <a:schemeClr val="dk2"/>
                </a:solidFill>
              </a:rPr>
              <a:t>81.</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idx="1" type="body"/>
          </p:nvPr>
        </p:nvSpPr>
        <p:spPr>
          <a:xfrm>
            <a:off x="311700" y="3648075"/>
            <a:ext cx="8520600" cy="623400"/>
          </a:xfrm>
          <a:prstGeom prst="rect">
            <a:avLst/>
          </a:prstGeom>
        </p:spPr>
        <p:txBody>
          <a:bodyPr anchorCtr="0" anchor="t" bIns="91425" lIns="91425" rIns="91425" tIns="91425">
            <a:noAutofit/>
          </a:bodyPr>
          <a:lstStyle/>
          <a:p>
            <a:pPr lvl="0" rtl="0">
              <a:spcBef>
                <a:spcPts val="0"/>
              </a:spcBef>
              <a:buNone/>
            </a:pPr>
            <a:r>
              <a:rPr lang="en">
                <a:solidFill>
                  <a:srgbClr val="000000"/>
                </a:solidFill>
              </a:rPr>
              <a:t>Devastation in Ofunato, Iwate Prefecture. The final toll in Japan is expected to reach nearly 20,000. More than 13,000 people are listed as missing.</a:t>
            </a:r>
          </a:p>
        </p:txBody>
      </p:sp>
      <p:sp>
        <p:nvSpPr>
          <p:cNvPr id="121" name="Shape 121"/>
          <p:cNvSpPr txBox="1"/>
          <p:nvPr>
            <p:ph idx="1" type="body"/>
          </p:nvPr>
        </p:nvSpPr>
        <p:spPr>
          <a:xfrm>
            <a:off x="311700" y="4412300"/>
            <a:ext cx="8520600" cy="623400"/>
          </a:xfrm>
          <a:prstGeom prst="rect">
            <a:avLst/>
          </a:prstGeom>
        </p:spPr>
        <p:txBody>
          <a:bodyPr anchorCtr="0" anchor="t" bIns="91425" lIns="91425" rIns="91425" tIns="91425">
            <a:noAutofit/>
          </a:bodyPr>
          <a:lstStyle/>
          <a:p>
            <a:pPr lvl="0" rtl="0">
              <a:spcBef>
                <a:spcPts val="0"/>
              </a:spcBef>
              <a:buNone/>
            </a:pPr>
            <a:r>
              <a:rPr lang="en">
                <a:solidFill>
                  <a:srgbClr val="000000"/>
                </a:solidFill>
              </a:rPr>
              <a:t>岩手県、破壊された大船渡市。災害死亡者数が2万人を超えると見積もられている。</a:t>
            </a:r>
            <a:br>
              <a:rPr lang="en">
                <a:solidFill>
                  <a:srgbClr val="000000"/>
                </a:solidFill>
              </a:rPr>
            </a:br>
            <a:r>
              <a:rPr lang="en">
                <a:solidFill>
                  <a:srgbClr val="000000"/>
                </a:solidFill>
              </a:rPr>
              <a:t>行方不明とされている人は1万３千人にのぼる。</a:t>
            </a:r>
          </a:p>
        </p:txBody>
      </p:sp>
      <p:pic>
        <p:nvPicPr>
          <p:cNvPr id="122" name="Shape 122"/>
          <p:cNvPicPr preferRelativeResize="0"/>
          <p:nvPr/>
        </p:nvPicPr>
        <p:blipFill>
          <a:blip r:embed="rId3">
            <a:alphaModFix/>
          </a:blip>
          <a:stretch>
            <a:fillRect/>
          </a:stretch>
        </p:blipFill>
        <p:spPr>
          <a:xfrm>
            <a:off x="2000250" y="148425"/>
            <a:ext cx="5143500" cy="3086100"/>
          </a:xfrm>
          <a:prstGeom prst="rect">
            <a:avLst/>
          </a:prstGeom>
          <a:noFill/>
          <a:ln>
            <a:noFill/>
          </a:ln>
        </p:spPr>
      </p:pic>
      <p:sp>
        <p:nvSpPr>
          <p:cNvPr id="123" name="Shape 123"/>
          <p:cNvSpPr txBox="1"/>
          <p:nvPr/>
        </p:nvSpPr>
        <p:spPr>
          <a:xfrm>
            <a:off x="260975" y="231975"/>
            <a:ext cx="1282200" cy="1057800"/>
          </a:xfrm>
          <a:prstGeom prst="rect">
            <a:avLst/>
          </a:prstGeom>
          <a:noFill/>
          <a:ln>
            <a:noFill/>
          </a:ln>
        </p:spPr>
        <p:txBody>
          <a:bodyPr anchorCtr="0" anchor="t" bIns="91425" lIns="91425" rIns="91425" tIns="91425">
            <a:noAutofit/>
          </a:bodyPr>
          <a:lstStyle/>
          <a:p>
            <a:pPr lvl="0" rtl="0">
              <a:spcBef>
                <a:spcPts val="0"/>
              </a:spcBef>
              <a:buNone/>
            </a:pPr>
            <a:r>
              <a:rPr lang="en" sz="6000"/>
              <a:t>82.</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